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</p:sldIdLst>
  <p:sldSz cx="12192000" cy="6858000"/>
  <p:notesSz cx="6742113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050BC4-37E3-44EC-84FB-D9ADEE776894}" v="1" dt="2026-03-11T09:18:34.314"/>
    <p1510:client id="{917B2E50-3F4A-4DEC-957B-60B87418D0EE}" v="1" dt="2026-03-11T09:16:45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453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747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04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1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01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01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64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6095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2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4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4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453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2" r:id="rId6"/>
    <p:sldLayoutId id="2147483668" r:id="rId7"/>
    <p:sldLayoutId id="2147483669" r:id="rId8"/>
    <p:sldLayoutId id="2147483670" r:id="rId9"/>
    <p:sldLayoutId id="2147483671" r:id="rId10"/>
    <p:sldLayoutId id="2147483673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482F060-A4AF-4E0B-B364-7C6BA4A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A4CFCE-A006-4A95-922C-EF0880F9C4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814" y="876410"/>
            <a:ext cx="3659246" cy="2850319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rgbClr val="FFC000"/>
                </a:solidFill>
              </a:rPr>
              <a:t>Admissions Open </a:t>
            </a:r>
            <a:br>
              <a:rPr lang="en-US" sz="5400" b="1" dirty="0">
                <a:solidFill>
                  <a:srgbClr val="FFC000"/>
                </a:solidFill>
              </a:rPr>
            </a:br>
            <a:r>
              <a:rPr lang="en-US" sz="2000" b="1" dirty="0">
                <a:solidFill>
                  <a:srgbClr val="FFC000"/>
                </a:solidFill>
              </a:rPr>
              <a:t>(2026-27)</a:t>
            </a:r>
            <a:br>
              <a:rPr lang="en-US" sz="5400" dirty="0">
                <a:solidFill>
                  <a:srgbClr val="FFC000"/>
                </a:solidFill>
              </a:rPr>
            </a:br>
            <a:r>
              <a:rPr lang="en-US" sz="2800" b="1" dirty="0">
                <a:solidFill>
                  <a:srgbClr val="FFC000"/>
                </a:solidFill>
              </a:rPr>
              <a:t>KG - Grade 12</a:t>
            </a:r>
            <a:endParaRPr lang="en-US" sz="2800" dirty="0">
              <a:solidFill>
                <a:srgbClr val="FFC000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9EB6DAA-2F0C-43D5-A577-15D5D2C4E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2797" y="3651268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Pen placed on top of a signature line">
            <a:extLst>
              <a:ext uri="{FF2B5EF4-FFF2-40B4-BE49-F238E27FC236}">
                <a16:creationId xmlns:a16="http://schemas.microsoft.com/office/drawing/2014/main" id="{00F267B9-DFFC-42E7-D5FA-ED9BEDDFCF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448" r="-1" b="-1"/>
          <a:stretch/>
        </p:blipFill>
        <p:spPr>
          <a:xfrm>
            <a:off x="4635095" y="0"/>
            <a:ext cx="7556905" cy="4462943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30F5C2B-796A-4B58-914C-2E4C3791438C}"/>
              </a:ext>
            </a:extLst>
          </p:cNvPr>
          <p:cNvSpPr/>
          <p:nvPr/>
        </p:nvSpPr>
        <p:spPr>
          <a:xfrm>
            <a:off x="260942" y="241035"/>
            <a:ext cx="4199091" cy="2966933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0799999"/>
              </a:avLst>
            </a:prstTxWarp>
            <a:spAutoFit/>
          </a:bodyPr>
          <a:lstStyle/>
          <a:p>
            <a:pPr algn="ctr"/>
            <a:r>
              <a:rPr lang="en-US" sz="2400" b="1" cap="none" spc="0" dirty="0">
                <a:ln w="0"/>
                <a:solidFill>
                  <a:srgbClr val="FFC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Pakistan International School, Jubail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321BEB-1D70-4288-B3F0-95B9F3DD7599}"/>
              </a:ext>
            </a:extLst>
          </p:cNvPr>
          <p:cNvSpPr txBox="1"/>
          <p:nvPr/>
        </p:nvSpPr>
        <p:spPr>
          <a:xfrm>
            <a:off x="3754093" y="1458177"/>
            <a:ext cx="6666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4E86BF-6921-4BD4-B7D0-4F99F381B309}"/>
              </a:ext>
            </a:extLst>
          </p:cNvPr>
          <p:cNvSpPr txBox="1"/>
          <p:nvPr/>
        </p:nvSpPr>
        <p:spPr>
          <a:xfrm>
            <a:off x="4699224" y="4593271"/>
            <a:ext cx="737253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/>
              <a:t>Written Tests for Grades KG-3 to Grade12 will be conducted on Saturday 28</a:t>
            </a:r>
            <a:r>
              <a:rPr lang="en-US" sz="1400" baseline="30000" dirty="0"/>
              <a:t>th</a:t>
            </a:r>
            <a:r>
              <a:rPr lang="en-US" sz="1400" dirty="0"/>
              <a:t> March to 1</a:t>
            </a:r>
            <a:r>
              <a:rPr lang="en-US" sz="1400" baseline="30000" dirty="0"/>
              <a:t>st</a:t>
            </a:r>
            <a:r>
              <a:rPr lang="en-US" sz="1400" dirty="0"/>
              <a:t>  April 2026, from 8am -12pm in the subjects of Math/English and Urdu.</a:t>
            </a:r>
          </a:p>
          <a:p>
            <a:pPr algn="just"/>
            <a:r>
              <a:rPr lang="en-US" sz="1400" dirty="0"/>
              <a:t> For KG-2 admissions are subject to a face-to-face interview of  the child with the admissions panel       for KG-2 from Saturday 28</a:t>
            </a:r>
            <a:r>
              <a:rPr lang="en-US" sz="1400" baseline="30000" dirty="0"/>
              <a:t>th</a:t>
            </a:r>
            <a:r>
              <a:rPr lang="en-US" sz="1400" dirty="0"/>
              <a:t> March to 1</a:t>
            </a:r>
            <a:r>
              <a:rPr lang="en-US" sz="1400" baseline="30000" dirty="0"/>
              <a:t>st</a:t>
            </a:r>
            <a:r>
              <a:rPr lang="en-US" sz="1400" dirty="0"/>
              <a:t>  April 2026, from 8am -12pm</a:t>
            </a:r>
            <a:endParaRPr lang="en-US" sz="1400" dirty="0">
              <a:solidFill>
                <a:srgbClr val="002060"/>
              </a:solidFill>
            </a:endParaRPr>
          </a:p>
          <a:p>
            <a:pPr algn="just"/>
            <a:endParaRPr lang="en-US" sz="1400" b="1" dirty="0"/>
          </a:p>
          <a:p>
            <a:pPr algn="just"/>
            <a:r>
              <a:rPr lang="en-US" sz="1400" dirty="0"/>
              <a:t>Regards</a:t>
            </a:r>
          </a:p>
          <a:p>
            <a:pPr algn="just"/>
            <a:r>
              <a:rPr lang="en-US" sz="1400" dirty="0"/>
              <a:t>Principal(A)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B71E82-E61D-447D-A55D-0B72EF7B68A1}"/>
              </a:ext>
            </a:extLst>
          </p:cNvPr>
          <p:cNvSpPr txBox="1"/>
          <p:nvPr/>
        </p:nvSpPr>
        <p:spPr>
          <a:xfrm>
            <a:off x="199347" y="6030109"/>
            <a:ext cx="3634202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dirty="0">
                <a:solidFill>
                  <a:srgbClr val="FFC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Telephone &amp;  WhatsApp: +966 (0) 13-362-1110</a:t>
            </a:r>
            <a:endParaRPr lang="en-US" sz="1050" dirty="0">
              <a:solidFill>
                <a:srgbClr val="FFC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50" dirty="0">
              <a:solidFill>
                <a:srgbClr val="FFC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050" dirty="0">
                <a:solidFill>
                  <a:srgbClr val="FFC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E: admission@pisjubail.edu.sa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GB" sz="1050" dirty="0">
                <a:solidFill>
                  <a:srgbClr val="FFC000"/>
                </a:solidFill>
                <a:effectLst/>
                <a:latin typeface="Abadi" panose="020B0604020104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050" dirty="0">
              <a:solidFill>
                <a:srgbClr val="FFC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05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AAAE8B-2E0C-471D-9462-D70D838FAADE}"/>
              </a:ext>
            </a:extLst>
          </p:cNvPr>
          <p:cNvSpPr txBox="1"/>
          <p:nvPr/>
        </p:nvSpPr>
        <p:spPr>
          <a:xfrm>
            <a:off x="5126129" y="562062"/>
            <a:ext cx="310347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2060"/>
                </a:solidFill>
              </a:rPr>
              <a:t>To complete your application process, visit the school during office hours i.e., 8 am to 12 pm  from 28</a:t>
            </a:r>
            <a:r>
              <a:rPr lang="en-US" sz="1400" b="1" baseline="30000" dirty="0">
                <a:solidFill>
                  <a:srgbClr val="002060"/>
                </a:solidFill>
              </a:rPr>
              <a:t>th</a:t>
            </a:r>
            <a:r>
              <a:rPr lang="en-US" sz="1400" b="1" dirty="0">
                <a:solidFill>
                  <a:srgbClr val="002060"/>
                </a:solidFill>
              </a:rPr>
              <a:t> March to 1</a:t>
            </a:r>
            <a:r>
              <a:rPr lang="en-US" sz="1400" b="1" baseline="30000" dirty="0">
                <a:solidFill>
                  <a:srgbClr val="002060"/>
                </a:solidFill>
              </a:rPr>
              <a:t>st</a:t>
            </a:r>
            <a:r>
              <a:rPr lang="en-US" sz="1400" b="1" dirty="0">
                <a:solidFill>
                  <a:srgbClr val="002060"/>
                </a:solidFill>
              </a:rPr>
              <a:t>  April 2026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</a:rPr>
              <a:t>APPLICATION DEADLINE IS WEDNESDAY 1</a:t>
            </a:r>
            <a:r>
              <a:rPr lang="en-US" sz="1400" b="1" baseline="30000" dirty="0">
                <a:solidFill>
                  <a:srgbClr val="FF0000"/>
                </a:solidFill>
              </a:rPr>
              <a:t>st</a:t>
            </a:r>
            <a:r>
              <a:rPr lang="en-US" sz="1400" b="1" dirty="0">
                <a:solidFill>
                  <a:srgbClr val="FF0000"/>
                </a:solidFill>
              </a:rPr>
              <a:t>  APRIL 2026.</a:t>
            </a:r>
          </a:p>
          <a:p>
            <a:endParaRPr lang="en-US" dirty="0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A0F1124-F0E2-0136-0109-81E12BFDF12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945" y="519997"/>
            <a:ext cx="1064746" cy="106474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6859805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LightSeedLeftStep">
      <a:dk1>
        <a:srgbClr val="000000"/>
      </a:dk1>
      <a:lt1>
        <a:srgbClr val="FFFFFF"/>
      </a:lt1>
      <a:dk2>
        <a:srgbClr val="412624"/>
      </a:dk2>
      <a:lt2>
        <a:srgbClr val="E2E5E8"/>
      </a:lt2>
      <a:accent1>
        <a:srgbClr val="BA9C80"/>
      </a:accent1>
      <a:accent2>
        <a:srgbClr val="BA827F"/>
      </a:accent2>
      <a:accent3>
        <a:srgbClr val="C594A6"/>
      </a:accent3>
      <a:accent4>
        <a:srgbClr val="BA7FAD"/>
      </a:accent4>
      <a:accent5>
        <a:srgbClr val="BC94C5"/>
      </a:accent5>
      <a:accent6>
        <a:srgbClr val="967FBA"/>
      </a:accent6>
      <a:hlink>
        <a:srgbClr val="5E85A8"/>
      </a:hlink>
      <a:folHlink>
        <a:srgbClr val="7F7F7F"/>
      </a:folHlink>
    </a:clrScheme>
    <a:fontScheme name="Retrospect">
      <a:majorFont>
        <a:latin typeface="Tw Cen M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142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Abadi</vt:lpstr>
      <vt:lpstr>Calibri</vt:lpstr>
      <vt:lpstr>Tw Cen MT</vt:lpstr>
      <vt:lpstr>RetrospectVTI</vt:lpstr>
      <vt:lpstr>Admissions Open  (2026-27) KG - Grade 12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Admissions Open KG-Grade 8</dc:title>
  <dc:creator>Imtiaz Ahmed-Taj</dc:creator>
  <cp:lastModifiedBy>Principal PISJubail</cp:lastModifiedBy>
  <cp:revision>13</cp:revision>
  <cp:lastPrinted>2026-03-11T09:18:41Z</cp:lastPrinted>
  <dcterms:created xsi:type="dcterms:W3CDTF">2022-03-25T15:20:13Z</dcterms:created>
  <dcterms:modified xsi:type="dcterms:W3CDTF">2026-03-12T07:54:13Z</dcterms:modified>
</cp:coreProperties>
</file>